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7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Étrend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Idegi problémás , és gyengén látó embereknek 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793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Hétfő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Reggeli : Joghurt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Tízórai : Alma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Ebéd : Rántotthús rizzsel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Uzsonna :  Körte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Vacsora : Szendvics 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55"/>
          <a:stretch/>
        </p:blipFill>
        <p:spPr>
          <a:xfrm>
            <a:off x="6978389" y="1350346"/>
            <a:ext cx="755498" cy="9067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1580" r="-5319" b="45812"/>
          <a:stretch/>
        </p:blipFill>
        <p:spPr>
          <a:xfrm flipH="1">
            <a:off x="4299194" y="1382350"/>
            <a:ext cx="1206246" cy="895207"/>
          </a:xfrm>
          <a:prstGeom prst="rect">
            <a:avLst/>
          </a:prstGeom>
        </p:spPr>
      </p:pic>
      <p:pic>
        <p:nvPicPr>
          <p:cNvPr id="27" name="Kép 26" descr="... tudtam, hogy ma reggelire színes és ízletes &lt;strong&gt;szendvics&lt;/strong&gt; lesz belől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7"/>
          <a:stretch/>
        </p:blipFill>
        <p:spPr>
          <a:xfrm>
            <a:off x="7746832" y="1338853"/>
            <a:ext cx="1381017" cy="9067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42" y="1318340"/>
            <a:ext cx="1003830" cy="959217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85" y="1350346"/>
            <a:ext cx="1447059" cy="89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04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7831" y="609600"/>
            <a:ext cx="8596668" cy="1320800"/>
          </a:xfrm>
        </p:spPr>
        <p:txBody>
          <a:bodyPr/>
          <a:lstStyle/>
          <a:p>
            <a:pPr algn="ctr"/>
            <a:r>
              <a:rPr lang="hu-HU" dirty="0" smtClean="0"/>
              <a:t>Kedd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5894" y="2259648"/>
            <a:ext cx="8596668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Reggeli : Banán, kakaóval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Tízórai : Kalács, tejjel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Ebéd : Máj, burgonyával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Uzsonna : Vajas kenyér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Vacsora : Pizza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29" y="1255222"/>
            <a:ext cx="743566" cy="100442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00" y="1254638"/>
            <a:ext cx="656359" cy="98964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48" y="1270000"/>
            <a:ext cx="1006097" cy="98964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8" t="30564" r="35077"/>
          <a:stretch/>
        </p:blipFill>
        <p:spPr>
          <a:xfrm>
            <a:off x="6248444" y="1262319"/>
            <a:ext cx="630309" cy="98964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12" y="1254638"/>
            <a:ext cx="926637" cy="98964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07" y="1254638"/>
            <a:ext cx="855105" cy="100501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12" y="1254638"/>
            <a:ext cx="872999" cy="10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725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Szerda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Reggeli : Hal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Tízórai : Tejföl, kenyérrel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Ebéd: Pörkölt nokedlivel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Uzsonna: </a:t>
            </a:r>
            <a:r>
              <a:rPr lang="hu-HU" dirty="0" err="1"/>
              <a:t>N</a:t>
            </a:r>
            <a:r>
              <a:rPr lang="hu-HU" dirty="0" err="1" smtClean="0"/>
              <a:t>utellás</a:t>
            </a:r>
            <a:r>
              <a:rPr lang="hu-HU" dirty="0" smtClean="0"/>
              <a:t> kenyér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Vacsora: Máj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34" y="1270000"/>
            <a:ext cx="1389925" cy="950264"/>
          </a:xfrm>
          <a:prstGeom prst="rect">
            <a:avLst/>
          </a:prstGeom>
        </p:spPr>
      </p:pic>
      <p:sp>
        <p:nvSpPr>
          <p:cNvPr id="15" name="AutoShape 16" descr="Képtalálat a következőre: „nutellás kenyér”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" name="AutoShape 18" descr="Képtalálat a következőre: „nutellás kenyér”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34" y="1256385"/>
            <a:ext cx="1389925" cy="95026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5" t="5432" r="28630" b="62650"/>
          <a:stretch/>
        </p:blipFill>
        <p:spPr>
          <a:xfrm>
            <a:off x="4500259" y="1248117"/>
            <a:ext cx="1236212" cy="9721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41" y="1249783"/>
            <a:ext cx="1126115" cy="100659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33"/>
          <a:stretch/>
        </p:blipFill>
        <p:spPr>
          <a:xfrm>
            <a:off x="6861157" y="1248117"/>
            <a:ext cx="794865" cy="100825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88" y="1248116"/>
            <a:ext cx="1261407" cy="100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251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          Csütörtök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Reggeli: Kakaóscsiga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Tízórai: Kifli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Ebéd: Rántott hal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Uzsonna: Gyümölcs saláta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Vacsora: Paradicsom saláta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r="23863"/>
          <a:stretch/>
        </p:blipFill>
        <p:spPr>
          <a:xfrm flipH="1">
            <a:off x="3574473" y="1247772"/>
            <a:ext cx="1050142" cy="102314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30" y="1247771"/>
            <a:ext cx="1237532" cy="1023143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61" y="1247771"/>
            <a:ext cx="1287595" cy="1023143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15630" r="761"/>
          <a:stretch/>
        </p:blipFill>
        <p:spPr>
          <a:xfrm>
            <a:off x="7090756" y="1247771"/>
            <a:ext cx="1255222" cy="1023143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2637" r="180" b="12478"/>
          <a:stretch/>
        </p:blipFill>
        <p:spPr>
          <a:xfrm>
            <a:off x="8345978" y="1247771"/>
            <a:ext cx="1197033" cy="102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410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dirty="0" smtClean="0"/>
              <a:t>                      Péntek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9145" y="2436020"/>
            <a:ext cx="8596668" cy="3880773"/>
          </a:xfrm>
        </p:spPr>
        <p:txBody>
          <a:bodyPr/>
          <a:lstStyle/>
          <a:p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Reggeli: Zsemle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Tízórai: Prágai sonka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Ebéd : Zöldborsó krémleves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Uzsonna : Lazac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Vacsora : K</a:t>
            </a:r>
            <a:r>
              <a:rPr lang="hu-HU" dirty="0" smtClean="0"/>
              <a:t>ifli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</p:txBody>
      </p:sp>
      <p:pic>
        <p:nvPicPr>
          <p:cNvPr id="4" name="Kép 3" descr="Vágott &lt;strong&gt;zsemle&lt;/strong&gt; recept - Boldog Brió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1409700"/>
            <a:ext cx="1390650" cy="1026320"/>
          </a:xfrm>
          <a:prstGeom prst="rect">
            <a:avLst/>
          </a:prstGeom>
        </p:spPr>
      </p:pic>
      <p:pic>
        <p:nvPicPr>
          <p:cNvPr id="8" name="Kép 7" descr="File:&lt;strong&gt;Kifli&lt;/strong&gt;.jpg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57" y="1392435"/>
            <a:ext cx="1460500" cy="106084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66" y="1392435"/>
            <a:ext cx="1191709" cy="106084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81" y="1409699"/>
            <a:ext cx="1312585" cy="104358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50566" y="1409697"/>
            <a:ext cx="1021291" cy="10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655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</TotalTime>
  <Words>108</Words>
  <Application>Microsoft Office PowerPoint</Application>
  <PresentationFormat>Egyéni</PresentationFormat>
  <Paragraphs>35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Fazetta</vt:lpstr>
      <vt:lpstr>Étrend </vt:lpstr>
      <vt:lpstr>Hétfő</vt:lpstr>
      <vt:lpstr>Kedd</vt:lpstr>
      <vt:lpstr>Szerda </vt:lpstr>
      <vt:lpstr>                      Csütörtök</vt:lpstr>
      <vt:lpstr>                      Péntek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Étrend</dc:title>
  <dc:creator>Diák</dc:creator>
  <cp:lastModifiedBy>Sam</cp:lastModifiedBy>
  <cp:revision>15</cp:revision>
  <dcterms:created xsi:type="dcterms:W3CDTF">2017-05-12T09:05:27Z</dcterms:created>
  <dcterms:modified xsi:type="dcterms:W3CDTF">2017-05-30T07:47:54Z</dcterms:modified>
</cp:coreProperties>
</file>